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66" r:id="rId3"/>
    <p:sldId id="270" r:id="rId4"/>
    <p:sldId id="258" r:id="rId5"/>
    <p:sldId id="257" r:id="rId6"/>
    <p:sldId id="259" r:id="rId7"/>
    <p:sldId id="268" r:id="rId8"/>
    <p:sldId id="269" r:id="rId9"/>
    <p:sldId id="260" r:id="rId10"/>
    <p:sldId id="262" r:id="rId11"/>
    <p:sldId id="263" r:id="rId12"/>
    <p:sldId id="264" r:id="rId13"/>
    <p:sldId id="271" r:id="rId1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8" autoAdjust="0"/>
    <p:restoredTop sz="94620"/>
  </p:normalViewPr>
  <p:slideViewPr>
    <p:cSldViewPr snapToGrid="0" snapToObjects="1">
      <p:cViewPr varScale="1">
        <p:scale>
          <a:sx n="87" d="100"/>
          <a:sy n="87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自己紹介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65D27-0BAE-7E41-BE3A-7B53F41D8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/>
              <a:t>最終発表</a:t>
            </a:r>
            <a:r>
              <a:rPr kumimoji="1" lang="en-US" altLang="ja-JP" sz="8000"/>
              <a:t>!!!</a:t>
            </a:r>
            <a:endParaRPr kumimoji="1" lang="ja-JP" altLang="en-US" sz="800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045E2BA6-CC50-444A-9416-DB75A0707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>
            <a:normAutofit lnSpcReduction="10000"/>
          </a:bodyPr>
          <a:lstStyle/>
          <a:p>
            <a:r>
              <a:rPr lang="en-US" altLang="ja-JP" b="1" dirty="0">
                <a:solidFill>
                  <a:schemeClr val="tx1"/>
                </a:solidFill>
              </a:rPr>
              <a:t>Unity</a:t>
            </a:r>
            <a:r>
              <a:rPr lang="ja-JP" altLang="en-US" b="1" dirty="0">
                <a:solidFill>
                  <a:schemeClr val="tx1"/>
                </a:solidFill>
              </a:rPr>
              <a:t>コース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3">
            <a:extLst>
              <a:ext uri="{FF2B5EF4-FFF2-40B4-BE49-F238E27FC236}">
                <a16:creationId xmlns:a16="http://schemas.microsoft.com/office/drawing/2014/main" id="{9CA80006-7291-544B-A90F-35B7527024BB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7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5D9ADD-F105-954D-93FE-BFC3E99D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操作性を上げるためマスの中心を固定して回転できるように</a:t>
            </a:r>
            <a:endParaRPr kumimoji="1" lang="en-US" altLang="ja-JP" dirty="0"/>
          </a:p>
          <a:p>
            <a:r>
              <a:rPr kumimoji="1" lang="en-US" altLang="ja-JP" dirty="0"/>
              <a:t>layer</a:t>
            </a:r>
            <a:r>
              <a:rPr kumimoji="1" lang="ja-JP" altLang="en-US" dirty="0"/>
              <a:t>を分けることでキャラクターの</a:t>
            </a:r>
            <a:endParaRPr kumimoji="1"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kumimoji="1" lang="ja-JP" altLang="en-US" dirty="0"/>
              <a:t>判定を楽にした</a:t>
            </a:r>
            <a:endParaRPr kumimoji="1"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882B3C2-8562-CB46-92C2-4BD0F6E78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753B90-DF37-DD49-B651-231257F5D2E0}"/>
              </a:ext>
            </a:extLst>
          </p:cNvPr>
          <p:cNvSpPr txBox="1"/>
          <p:nvPr/>
        </p:nvSpPr>
        <p:spPr>
          <a:xfrm>
            <a:off x="1194620" y="2949678"/>
            <a:ext cx="6904454" cy="742784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en-US" altLang="ja-JP" sz="4000" dirty="0"/>
              <a:t>Thank you for your listening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636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0FCE96-5E83-DB41-857D-0E0CC1C5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A23386-DCF2-4641-9CC1-DBBC6BA6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99" r="9748"/>
          <a:stretch/>
        </p:blipFill>
        <p:spPr>
          <a:xfrm>
            <a:off x="384314" y="1512391"/>
            <a:ext cx="4209250" cy="408052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4C170-68C2-2247-9F37-40C09CC6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E42CC5-BDF3-3349-902F-8237EDAD4CDD}"/>
              </a:ext>
            </a:extLst>
          </p:cNvPr>
          <p:cNvSpPr txBox="1"/>
          <p:nvPr/>
        </p:nvSpPr>
        <p:spPr>
          <a:xfrm>
            <a:off x="4837938" y="1324707"/>
            <a:ext cx="3848862" cy="619673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3200" b="1" dirty="0"/>
              <a:t>ぎんちゃん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E980C4-49EB-544F-ABCD-ECA6099686A8}"/>
              </a:ext>
            </a:extLst>
          </p:cNvPr>
          <p:cNvSpPr txBox="1"/>
          <p:nvPr/>
        </p:nvSpPr>
        <p:spPr>
          <a:xfrm>
            <a:off x="4933569" y="2412718"/>
            <a:ext cx="3657600" cy="742784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2000" dirty="0"/>
              <a:t>趣味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将棋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722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D512DE-0B75-9343-A720-BFD409AC4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4869B-0243-A742-9D5B-0E425BEBAAB0}"/>
              </a:ext>
            </a:extLst>
          </p:cNvPr>
          <p:cNvSpPr txBox="1"/>
          <p:nvPr/>
        </p:nvSpPr>
        <p:spPr>
          <a:xfrm>
            <a:off x="892978" y="2359743"/>
            <a:ext cx="7366119" cy="1358337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8000" b="1" dirty="0"/>
              <a:t>作ったゲームは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8991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817" y="3577021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r>
              <a:rPr kumimoji="1" lang="en-US" altLang="ja-JP" sz="9600" dirty="0">
                <a:solidFill>
                  <a:schemeClr val="tx1"/>
                </a:solidFill>
              </a:rPr>
              <a:t>ch a </a:t>
            </a:r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endParaRPr kumimoji="1" lang="ja-JP" altLang="en-US" sz="9600" dirty="0">
              <a:solidFill>
                <a:schemeClr val="accent4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016DD7-C793-7745-8D79-250B658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5" y="2020529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331B77-709E-5640-A6E4-8332D021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15943" y="2020529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EFE3803-231B-6047-BB18-174F55EE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142</Words>
  <Application>Microsoft Macintosh PowerPoint</Application>
  <PresentationFormat>画面に合わせる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最終発表!!!</vt:lpstr>
      <vt:lpstr>自己紹介</vt:lpstr>
      <vt:lpstr>PowerPoint プレゼンテーション</vt:lpstr>
      <vt:lpstr>Catch a Cat</vt:lpstr>
      <vt:lpstr>ゲーム概要</vt:lpstr>
      <vt:lpstr>ルール</vt:lpstr>
      <vt:lpstr>Catch a Cat</vt:lpstr>
      <vt:lpstr>Catch a Cat</vt:lpstr>
      <vt:lpstr>ゲーム画面</vt:lpstr>
      <vt:lpstr>ルール</vt:lpstr>
      <vt:lpstr>ルール</vt:lpstr>
      <vt:lpstr>技術的な話</vt:lpstr>
      <vt:lpstr>PowerPoint プレゼンテーション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18</cp:revision>
  <dcterms:created xsi:type="dcterms:W3CDTF">2018-05-12T01:31:56Z</dcterms:created>
  <dcterms:modified xsi:type="dcterms:W3CDTF">2018-05-16T12:39:39Z</dcterms:modified>
</cp:coreProperties>
</file>